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2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29040D1D-120C-4855-8B42-8D4AD6D16A77}"/>
    <pc:docChg chg="undo custSel addSld delSld modSld">
      <pc:chgData name="Charis Taylor" userId="129a99cc40949378" providerId="LiveId" clId="{29040D1D-120C-4855-8B42-8D4AD6D16A77}" dt="2021-11-21T11:29:04.516" v="582" actId="20577"/>
      <pc:docMkLst>
        <pc:docMk/>
      </pc:docMkLst>
      <pc:sldChg chg="addSp delSp modSp mod">
        <pc:chgData name="Charis Taylor" userId="129a99cc40949378" providerId="LiveId" clId="{29040D1D-120C-4855-8B42-8D4AD6D16A77}" dt="2021-11-21T11:26:05.355" v="365" actId="1076"/>
        <pc:sldMkLst>
          <pc:docMk/>
          <pc:sldMk cId="1003313141" sldId="256"/>
        </pc:sldMkLst>
        <pc:spChg chg="mod">
          <ac:chgData name="Charis Taylor" userId="129a99cc40949378" providerId="LiveId" clId="{29040D1D-120C-4855-8B42-8D4AD6D16A77}" dt="2021-11-21T11:26:02.401" v="364" actId="14100"/>
          <ac:spMkLst>
            <pc:docMk/>
            <pc:sldMk cId="1003313141" sldId="256"/>
            <ac:spMk id="2" creationId="{06346469-8E99-41D6-86C2-7ADF7F43337E}"/>
          </ac:spMkLst>
        </pc:spChg>
        <pc:spChg chg="mod">
          <ac:chgData name="Charis Taylor" userId="129a99cc40949378" providerId="LiveId" clId="{29040D1D-120C-4855-8B42-8D4AD6D16A77}" dt="2021-11-21T11:26:05.355" v="365" actId="1076"/>
          <ac:spMkLst>
            <pc:docMk/>
            <pc:sldMk cId="1003313141" sldId="256"/>
            <ac:spMk id="3" creationId="{D8DB9CD0-42E0-4BCE-AB08-5797853F6927}"/>
          </ac:spMkLst>
        </pc:spChg>
        <pc:spChg chg="add del">
          <ac:chgData name="Charis Taylor" userId="129a99cc40949378" providerId="LiveId" clId="{29040D1D-120C-4855-8B42-8D4AD6D16A77}" dt="2021-11-21T11:23:41.071" v="166" actId="22"/>
          <ac:spMkLst>
            <pc:docMk/>
            <pc:sldMk cId="1003313141" sldId="256"/>
            <ac:spMk id="5" creationId="{67FA6B63-A168-44E3-A0D1-70DDFE8504D6}"/>
          </ac:spMkLst>
        </pc:spChg>
        <pc:spChg chg="add del">
          <ac:chgData name="Charis Taylor" userId="129a99cc40949378" providerId="LiveId" clId="{29040D1D-120C-4855-8B42-8D4AD6D16A77}" dt="2021-11-21T11:23:44.199" v="168" actId="22"/>
          <ac:spMkLst>
            <pc:docMk/>
            <pc:sldMk cId="1003313141" sldId="256"/>
            <ac:spMk id="7" creationId="{EE85C397-A078-42EB-AAA1-074FD0C8CECA}"/>
          </ac:spMkLst>
        </pc:spChg>
        <pc:spChg chg="mod">
          <ac:chgData name="Charis Taylor" userId="129a99cc40949378" providerId="LiveId" clId="{29040D1D-120C-4855-8B42-8D4AD6D16A77}" dt="2021-11-21T11:24:10.523" v="169"/>
          <ac:spMkLst>
            <pc:docMk/>
            <pc:sldMk cId="1003313141" sldId="256"/>
            <ac:spMk id="9" creationId="{85304365-D9F4-4CC4-ABD4-BFC21D88BA59}"/>
          </ac:spMkLst>
        </pc:spChg>
        <pc:spChg chg="mod">
          <ac:chgData name="Charis Taylor" userId="129a99cc40949378" providerId="LiveId" clId="{29040D1D-120C-4855-8B42-8D4AD6D16A77}" dt="2021-11-21T11:25:26.674" v="293" actId="20577"/>
          <ac:spMkLst>
            <pc:docMk/>
            <pc:sldMk cId="1003313141" sldId="256"/>
            <ac:spMk id="10" creationId="{EFFB08FA-DA9F-46F4-9BA9-410D0FA7A3EF}"/>
          </ac:spMkLst>
        </pc:spChg>
        <pc:spChg chg="mod">
          <ac:chgData name="Charis Taylor" userId="129a99cc40949378" providerId="LiveId" clId="{29040D1D-120C-4855-8B42-8D4AD6D16A77}" dt="2021-11-21T11:24:48.751" v="191" actId="113"/>
          <ac:spMkLst>
            <pc:docMk/>
            <pc:sldMk cId="1003313141" sldId="256"/>
            <ac:spMk id="11" creationId="{8A592A05-8CCF-4A27-978F-51FF79410F3B}"/>
          </ac:spMkLst>
        </pc:spChg>
        <pc:spChg chg="mod">
          <ac:chgData name="Charis Taylor" userId="129a99cc40949378" providerId="LiveId" clId="{29040D1D-120C-4855-8B42-8D4AD6D16A77}" dt="2021-11-21T11:25:54.448" v="362" actId="20577"/>
          <ac:spMkLst>
            <pc:docMk/>
            <pc:sldMk cId="1003313141" sldId="256"/>
            <ac:spMk id="12" creationId="{DB2B1902-E964-446E-B21C-C5C61DA3A252}"/>
          </ac:spMkLst>
        </pc:spChg>
        <pc:grpChg chg="add mod">
          <ac:chgData name="Charis Taylor" userId="129a99cc40949378" providerId="LiveId" clId="{29040D1D-120C-4855-8B42-8D4AD6D16A77}" dt="2021-11-21T11:24:13.416" v="170" actId="1076"/>
          <ac:grpSpMkLst>
            <pc:docMk/>
            <pc:sldMk cId="1003313141" sldId="256"/>
            <ac:grpSpMk id="8" creationId="{5342EE9F-22DB-4DD5-BD23-3E0ACDDB194A}"/>
          </ac:grpSpMkLst>
        </pc:grpChg>
      </pc:sldChg>
      <pc:sldChg chg="addSp delSp modSp mod setBg">
        <pc:chgData name="Charis Taylor" userId="129a99cc40949378" providerId="LiveId" clId="{29040D1D-120C-4855-8B42-8D4AD6D16A77}" dt="2021-11-21T11:18:23.896" v="164" actId="20577"/>
        <pc:sldMkLst>
          <pc:docMk/>
          <pc:sldMk cId="2452730076" sldId="258"/>
        </pc:sldMkLst>
        <pc:spChg chg="add del mod">
          <ac:chgData name="Charis Taylor" userId="129a99cc40949378" providerId="LiveId" clId="{29040D1D-120C-4855-8B42-8D4AD6D16A77}" dt="2021-11-21T11:18:23.896" v="164" actId="20577"/>
          <ac:spMkLst>
            <pc:docMk/>
            <pc:sldMk cId="2452730076" sldId="258"/>
            <ac:spMk id="2" creationId="{F5CB1EF1-8D91-4A74-8208-88130C7D64AE}"/>
          </ac:spMkLst>
        </pc:spChg>
        <pc:spChg chg="mod ord">
          <ac:chgData name="Charis Taylor" userId="129a99cc40949378" providerId="LiveId" clId="{29040D1D-120C-4855-8B42-8D4AD6D16A77}" dt="2021-11-21T11:17:53.838" v="146" actId="403"/>
          <ac:spMkLst>
            <pc:docMk/>
            <pc:sldMk cId="2452730076" sldId="258"/>
            <ac:spMk id="3" creationId="{2F05D9A8-FA4F-4CCE-A468-8FCD8C46F5EA}"/>
          </ac:spMkLst>
        </pc:spChg>
        <pc:spChg chg="add">
          <ac:chgData name="Charis Taylor" userId="129a99cc40949378" providerId="LiveId" clId="{29040D1D-120C-4855-8B42-8D4AD6D16A77}" dt="2021-11-21T11:17:17.205" v="144" actId="26606"/>
          <ac:spMkLst>
            <pc:docMk/>
            <pc:sldMk cId="2452730076" sldId="258"/>
            <ac:spMk id="71" creationId="{4038CB10-1F5C-4D54-9DF7-12586DE5B007}"/>
          </ac:spMkLst>
        </pc:spChg>
        <pc:spChg chg="add">
          <ac:chgData name="Charis Taylor" userId="129a99cc40949378" providerId="LiveId" clId="{29040D1D-120C-4855-8B42-8D4AD6D16A77}" dt="2021-11-21T11:17:17.205" v="144" actId="26606"/>
          <ac:spMkLst>
            <pc:docMk/>
            <pc:sldMk cId="2452730076" sldId="258"/>
            <ac:spMk id="73" creationId="{73ED6512-6858-4552-B699-9A97FE9A4EA2}"/>
          </ac:spMkLst>
        </pc:spChg>
        <pc:picChg chg="add mod">
          <ac:chgData name="Charis Taylor" userId="129a99cc40949378" providerId="LiveId" clId="{29040D1D-120C-4855-8B42-8D4AD6D16A77}" dt="2021-11-21T11:17:17.205" v="144" actId="26606"/>
          <ac:picMkLst>
            <pc:docMk/>
            <pc:sldMk cId="2452730076" sldId="258"/>
            <ac:picMk id="1026" creationId="{75ADA9A1-D2EA-4170-92C6-7D0DE1819C7A}"/>
          </ac:picMkLst>
        </pc:picChg>
      </pc:sldChg>
      <pc:sldChg chg="modSp new mod">
        <pc:chgData name="Charis Taylor" userId="129a99cc40949378" providerId="LiveId" clId="{29040D1D-120C-4855-8B42-8D4AD6D16A77}" dt="2021-11-21T11:29:04.516" v="582" actId="20577"/>
        <pc:sldMkLst>
          <pc:docMk/>
          <pc:sldMk cId="717029317" sldId="260"/>
        </pc:sldMkLst>
        <pc:spChg chg="mod">
          <ac:chgData name="Charis Taylor" userId="129a99cc40949378" providerId="LiveId" clId="{29040D1D-120C-4855-8B42-8D4AD6D16A77}" dt="2021-11-21T11:26:57.987" v="385" actId="20577"/>
          <ac:spMkLst>
            <pc:docMk/>
            <pc:sldMk cId="717029317" sldId="260"/>
            <ac:spMk id="2" creationId="{556FBED9-EDB5-4F74-8E24-426A72695B57}"/>
          </ac:spMkLst>
        </pc:spChg>
        <pc:spChg chg="mod">
          <ac:chgData name="Charis Taylor" userId="129a99cc40949378" providerId="LiveId" clId="{29040D1D-120C-4855-8B42-8D4AD6D16A77}" dt="2021-11-21T11:29:04.516" v="582" actId="20577"/>
          <ac:spMkLst>
            <pc:docMk/>
            <pc:sldMk cId="717029317" sldId="260"/>
            <ac:spMk id="3" creationId="{1E31D675-4F48-4704-9620-E69AE1867CB9}"/>
          </ac:spMkLst>
        </pc:spChg>
      </pc:sldChg>
    </pc:docChg>
  </pc:docChgLst>
  <pc:docChgLst>
    <pc:chgData name="Charis Taylor" userId="f6f20823-7d5f-4176-a928-74bb03618d1d" providerId="ADAL" clId="{21D67310-8845-49B5-806B-C5337B326B06}"/>
    <pc:docChg chg="addSld modSld">
      <pc:chgData name="Charis Taylor" userId="f6f20823-7d5f-4176-a928-74bb03618d1d" providerId="ADAL" clId="{21D67310-8845-49B5-806B-C5337B326B06}" dt="2021-11-25T07:57:58.580" v="122"/>
      <pc:docMkLst>
        <pc:docMk/>
      </pc:docMkLst>
      <pc:sldChg chg="modSp">
        <pc:chgData name="Charis Taylor" userId="f6f20823-7d5f-4176-a928-74bb03618d1d" providerId="ADAL" clId="{21D67310-8845-49B5-806B-C5337B326B06}" dt="2021-11-24T09:47:42.529" v="17" actId="20577"/>
        <pc:sldMkLst>
          <pc:docMk/>
          <pc:sldMk cId="1003313141" sldId="256"/>
        </pc:sldMkLst>
        <pc:spChg chg="mod">
          <ac:chgData name="Charis Taylor" userId="f6f20823-7d5f-4176-a928-74bb03618d1d" providerId="ADAL" clId="{21D67310-8845-49B5-806B-C5337B326B06}" dt="2021-11-24T09:47:42.529" v="17" actId="20577"/>
          <ac:spMkLst>
            <pc:docMk/>
            <pc:sldMk cId="1003313141" sldId="256"/>
            <ac:spMk id="3" creationId="{D8DB9CD0-42E0-4BCE-AB08-5797853F6927}"/>
          </ac:spMkLst>
        </pc:spChg>
      </pc:sldChg>
      <pc:sldChg chg="modSp add">
        <pc:chgData name="Charis Taylor" userId="f6f20823-7d5f-4176-a928-74bb03618d1d" providerId="ADAL" clId="{21D67310-8845-49B5-806B-C5337B326B06}" dt="2021-11-25T07:57:54.732" v="121" actId="5793"/>
        <pc:sldMkLst>
          <pc:docMk/>
          <pc:sldMk cId="2760727558" sldId="261"/>
        </pc:sldMkLst>
        <pc:spChg chg="mod">
          <ac:chgData name="Charis Taylor" userId="f6f20823-7d5f-4176-a928-74bb03618d1d" providerId="ADAL" clId="{21D67310-8845-49B5-806B-C5337B326B06}" dt="2021-11-25T07:57:54.732" v="121" actId="5793"/>
          <ac:spMkLst>
            <pc:docMk/>
            <pc:sldMk cId="2760727558" sldId="261"/>
            <ac:spMk id="3" creationId="{D8DB9CD0-42E0-4BCE-AB08-5797853F6927}"/>
          </ac:spMkLst>
        </pc:spChg>
        <pc:spChg chg="mod">
          <ac:chgData name="Charis Taylor" userId="f6f20823-7d5f-4176-a928-74bb03618d1d" providerId="ADAL" clId="{21D67310-8845-49B5-806B-C5337B326B06}" dt="2021-11-25T07:57:43.186" v="100" actId="20577"/>
          <ac:spMkLst>
            <pc:docMk/>
            <pc:sldMk cId="2760727558" sldId="261"/>
            <ac:spMk id="10" creationId="{EFFB08FA-DA9F-46F4-9BA9-410D0FA7A3EF}"/>
          </ac:spMkLst>
        </pc:spChg>
        <pc:spChg chg="mod">
          <ac:chgData name="Charis Taylor" userId="f6f20823-7d5f-4176-a928-74bb03618d1d" providerId="ADAL" clId="{21D67310-8845-49B5-806B-C5337B326B06}" dt="2021-11-25T07:57:28.124" v="55" actId="20577"/>
          <ac:spMkLst>
            <pc:docMk/>
            <pc:sldMk cId="2760727558" sldId="261"/>
            <ac:spMk id="11" creationId="{8A592A05-8CCF-4A27-978F-51FF79410F3B}"/>
          </ac:spMkLst>
        </pc:spChg>
      </pc:sldChg>
      <pc:sldChg chg="add">
        <pc:chgData name="Charis Taylor" userId="f6f20823-7d5f-4176-a928-74bb03618d1d" providerId="ADAL" clId="{21D67310-8845-49B5-806B-C5337B326B06}" dt="2021-11-25T07:57:58.580" v="122"/>
        <pc:sldMkLst>
          <pc:docMk/>
          <pc:sldMk cId="1950894730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A131F-D052-47EB-B6FB-B9CDE7D63B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675880-7916-485B-974B-128293607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BAF8C-3FBC-4071-B340-86A7D1450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03CAB-C9B2-413B-A5F9-C87CA2207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0DEA6-1BB7-420D-906B-27D5E9314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54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FABC0-6DD1-41F2-8DA5-F4B1A23B0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C1A66-F071-4549-8711-DC229967B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72B09-6F7A-4A9B-B3C4-0753AB179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35120-ADFD-4B38-A8E6-F6FECB1E1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96704-7F68-4872-90E7-FA68893B4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32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7D7F74-FF4A-4AE0-BB2C-B511563B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1BBF1A-24CF-498D-BA99-E5711CD36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DB122-938E-4EA6-BDCD-6CCDE9F8E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65C03-CEC0-4B76-9582-EF63BBBF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5E8E5-1C3B-439B-8EDC-A9E3A1346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98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A8FA6-8319-47EF-8B08-D2F58097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D8BC9-DCFF-4AD2-9886-CF6F92780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CC0E7-0212-4A03-B601-FF420E080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CD7F3-6A87-4A46-B13E-B4CC7A048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7CD65-AED9-4D99-AAF1-EE33A930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89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4E4B6-C45C-43F2-80B9-D82432FD4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B305C-8F6F-4DFD-AA1D-56CFB0E25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4E0B2-4B98-4EB3-8CA9-6345791B7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06389-11DD-4FCF-81ED-BB34B692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AE54A-2164-4A70-A6D3-6B149B752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344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5EE4C-CA52-4980-B552-BA6CA4B89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4C138-9220-4F9B-83E6-63DB737828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0BEA5C-A093-4BC3-A42B-141216FF03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6A4F1-3D07-4BFC-9360-883511080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47E095-83E4-43E4-BF6D-B9DD6000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FFA00-AD37-4219-9AF7-D5EC36F5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40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7DD8E-31CD-41CF-AA42-19292F81E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02D21-3D34-41E7-908D-432E51A8C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17C550-6C89-412D-ACA4-F06C08D72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25B3BA-93D6-4194-9271-00C2BFA92A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A3265A-D654-4410-99FC-DAE48DA3E3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12DB21-BD24-4773-AA16-150FEE907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1645FD-E89C-4919-8873-CAEC0624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87E1C7-80E3-466E-8E73-6252A84AA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641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F1E14-4B49-4E29-81EA-F8B694040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81657-DB35-4D9E-A242-BD9F6557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3C04BE-1CAB-4F71-8531-C3B0986CF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D3E34-EFA7-4B85-82F2-DDB4BFDB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517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115BDC-A996-4712-BAAC-CAC29E58C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15DB6-6F31-46C8-BC10-1A049A91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46B8A-953C-4DCC-BC9C-64128FEF2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23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36F87-8877-47C4-8FCF-5E1C2E038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5588C-B364-43BC-8180-3B017D62E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A38FA5-95C7-4554-AC69-5253993CC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A7DB38-13E7-4F6C-9C56-B99F2003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3B31D4-0CF3-4B8A-B4D6-D41AE5EFD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410B9-34F8-456E-B7E5-C05B93EB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77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C3BFD-8467-49F8-A2A6-C894AFE6F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08BB90-B8E6-4C58-A866-A029DDB886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8F3E7-618D-45F1-9E4F-AC85D9645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7C172D-1CD9-46F7-BD34-DA09FAD2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872E4-F130-4B6A-AD33-0BD369B79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411CB-148A-4656-9206-F7CB4508F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82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40838C-8F2B-4BB1-BBE4-354ECFB4F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37501-35B7-4D52-B6FF-F21B7D48C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E4BC5-D01A-4F30-B6EF-9A47682259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FBE5C-82A6-46BC-9E4E-A19F8C2E1AE7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46CA6-652E-4B28-ACD6-667F928B5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AE620-876C-4F9A-AD04-304029B5D6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8CD89-7732-4FF2-A6A1-61237AF87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59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46469-8E99-41D6-86C2-7ADF7F4333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1150818"/>
          </a:xfrm>
        </p:spPr>
        <p:txBody>
          <a:bodyPr/>
          <a:lstStyle/>
          <a:p>
            <a:r>
              <a:rPr lang="en-GB" dirty="0" err="1"/>
              <a:t>Meshak’s</a:t>
            </a:r>
            <a:r>
              <a:rPr lang="en-GB" dirty="0"/>
              <a:t> Thoughts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DB9CD0-42E0-4BCE-AB08-5797853F69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16618"/>
            <a:ext cx="9144000" cy="1655762"/>
          </a:xfrm>
        </p:spPr>
        <p:txBody>
          <a:bodyPr/>
          <a:lstStyle/>
          <a:p>
            <a:r>
              <a:rPr lang="en-GB"/>
              <a:t>Wednesday </a:t>
            </a:r>
            <a:r>
              <a:rPr lang="en-GB" dirty="0"/>
              <a:t>24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8" name="Google Shape;90;p2">
            <a:extLst>
              <a:ext uri="{FF2B5EF4-FFF2-40B4-BE49-F238E27FC236}">
                <a16:creationId xmlns:a16="http://schemas.microsoft.com/office/drawing/2014/main" id="{5342EE9F-22DB-4DD5-BD23-3E0ACDDB194A}"/>
              </a:ext>
            </a:extLst>
          </p:cNvPr>
          <p:cNvGrpSpPr/>
          <p:nvPr/>
        </p:nvGrpSpPr>
        <p:grpSpPr>
          <a:xfrm>
            <a:off x="800101" y="3263845"/>
            <a:ext cx="10591798" cy="2738859"/>
            <a:chOff x="800101" y="3019763"/>
            <a:chExt cx="8186487" cy="2581790"/>
          </a:xfrm>
        </p:grpSpPr>
        <p:sp>
          <p:nvSpPr>
            <p:cNvPr id="9" name="Google Shape;91;p2">
              <a:extLst>
                <a:ext uri="{FF2B5EF4-FFF2-40B4-BE49-F238E27FC236}">
                  <a16:creationId xmlns:a16="http://schemas.microsoft.com/office/drawing/2014/main" id="{85304365-D9F4-4CC4-ABD4-BFC21D88BA59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10" name="Google Shape;92;p2">
              <a:extLst>
                <a:ext uri="{FF2B5EF4-FFF2-40B4-BE49-F238E27FC236}">
                  <a16:creationId xmlns:a16="http://schemas.microsoft.com/office/drawing/2014/main" id="{EFFB08FA-DA9F-46F4-9BA9-410D0FA7A3EF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Brainstorm </a:t>
              </a:r>
              <a:r>
                <a:rPr lang="en-GB" sz="2400" dirty="0" err="1">
                  <a:cs typeface="Calibri"/>
                </a:rPr>
                <a:t>Meshak’s</a:t>
              </a:r>
              <a:r>
                <a:rPr lang="en-GB" sz="2400" dirty="0">
                  <a:cs typeface="Calibri"/>
                </a:rPr>
                <a:t> thoughts and feelings at this point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11" name="Google Shape;93;p2">
              <a:extLst>
                <a:ext uri="{FF2B5EF4-FFF2-40B4-BE49-F238E27FC236}">
                  <a16:creationId xmlns:a16="http://schemas.microsoft.com/office/drawing/2014/main" id="{8A592A05-8CCF-4A27-978F-51FF79410F3B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chapters 10-11</a:t>
              </a:r>
            </a:p>
          </p:txBody>
        </p:sp>
        <p:sp>
          <p:nvSpPr>
            <p:cNvPr id="12" name="Google Shape;94;p2">
              <a:extLst>
                <a:ext uri="{FF2B5EF4-FFF2-40B4-BE49-F238E27FC236}">
                  <a16:creationId xmlns:a16="http://schemas.microsoft.com/office/drawing/2014/main" id="{DB2B1902-E964-446E-B21C-C5C61DA3A252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 a stream of consciousness using the voice of </a:t>
              </a:r>
              <a:r>
                <a:rPr lang="en-GB" sz="2400" dirty="0" err="1">
                  <a:solidFill>
                    <a:schemeClr val="bg1"/>
                  </a:solidFill>
                  <a:cs typeface="Calibri"/>
                </a:rPr>
                <a:t>Meshak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331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37323-28E9-45E6-B705-1CC1BED28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Retrieval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E7D91D3-BC7E-4135-8427-1405A305E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809407"/>
              </p:ext>
            </p:extLst>
          </p:nvPr>
        </p:nvGraphicFramePr>
        <p:xfrm>
          <a:off x="698857" y="1690688"/>
          <a:ext cx="10515600" cy="4026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18414739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77892549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01938350"/>
                    </a:ext>
                  </a:extLst>
                </a:gridCol>
              </a:tblGrid>
              <a:tr h="1789532">
                <a:tc>
                  <a:txBody>
                    <a:bodyPr/>
                    <a:lstStyle/>
                    <a:p>
                      <a:r>
                        <a:rPr lang="en-GB" dirty="0"/>
                        <a:t>What event is being hosted at Ashbrook?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happens to </a:t>
                      </a:r>
                      <a:r>
                        <a:rPr lang="en-GB" dirty="0" err="1"/>
                        <a:t>Meshak</a:t>
                      </a:r>
                      <a:r>
                        <a:rPr lang="en-GB" dirty="0"/>
                        <a:t> when he tries to spy?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Otis asks Mrs. Lynch a question about a particular carriage he sees at the inn. What colour was the carriage? Why does he ask Mrs. Lynch?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0149445"/>
                  </a:ext>
                </a:extLst>
              </a:tr>
              <a:tr h="1118458">
                <a:tc>
                  <a:txBody>
                    <a:bodyPr/>
                    <a:lstStyle/>
                    <a:p>
                      <a:r>
                        <a:rPr lang="en-GB" dirty="0"/>
                        <a:t>Who comes along?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Why does </a:t>
                      </a:r>
                      <a:r>
                        <a:rPr lang="en-GB" dirty="0" err="1"/>
                        <a:t>Meshak</a:t>
                      </a:r>
                      <a:r>
                        <a:rPr lang="en-GB" dirty="0"/>
                        <a:t> become distressed at the end of the chapter?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 are Otis and Mrs Lynch doing?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1668039"/>
                  </a:ext>
                </a:extLst>
              </a:tr>
              <a:tr h="1118458">
                <a:tc>
                  <a:txBody>
                    <a:bodyPr/>
                    <a:lstStyle/>
                    <a:p>
                      <a:r>
                        <a:rPr lang="en-GB" dirty="0"/>
                        <a:t>Why do Otis and </a:t>
                      </a:r>
                      <a:r>
                        <a:rPr lang="en-GB" dirty="0" err="1"/>
                        <a:t>Meshak</a:t>
                      </a:r>
                      <a:r>
                        <a:rPr lang="en-GB" dirty="0"/>
                        <a:t> make an appearance?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Who/what does </a:t>
                      </a:r>
                      <a:r>
                        <a:rPr lang="en-GB" dirty="0" err="1"/>
                        <a:t>Meshak</a:t>
                      </a:r>
                      <a:r>
                        <a:rPr lang="en-GB" dirty="0"/>
                        <a:t> stumble upon when he tries to escape the guards?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Come up with one more question to ask your partner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3456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541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A71A2-C47A-4749-BE8F-CD8EDE9DD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4381"/>
            <a:ext cx="10515600" cy="5732582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Chapters 10-11</a:t>
            </a:r>
          </a:p>
          <a:p>
            <a:pPr marL="0" indent="0">
              <a:buNone/>
            </a:pPr>
            <a:r>
              <a:rPr lang="en-GB" dirty="0"/>
              <a:t>In pairs, brainstorm: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439F12-FBC2-4B9A-8DF8-901C68DBB135}"/>
              </a:ext>
            </a:extLst>
          </p:cNvPr>
          <p:cNvSpPr/>
          <p:nvPr/>
        </p:nvSpPr>
        <p:spPr>
          <a:xfrm>
            <a:off x="4280018" y="2766218"/>
            <a:ext cx="3631963" cy="1325563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What is </a:t>
            </a:r>
            <a:r>
              <a:rPr lang="en-GB" sz="2800" dirty="0" err="1">
                <a:solidFill>
                  <a:schemeClr val="tx1"/>
                </a:solidFill>
              </a:rPr>
              <a:t>Meshak</a:t>
            </a:r>
            <a:r>
              <a:rPr lang="en-GB" sz="2800" dirty="0">
                <a:solidFill>
                  <a:schemeClr val="tx1"/>
                </a:solidFill>
              </a:rPr>
              <a:t> thinking and feeling?</a:t>
            </a:r>
          </a:p>
        </p:txBody>
      </p:sp>
    </p:spTree>
    <p:extLst>
      <p:ext uri="{BB962C8B-B14F-4D97-AF65-F5344CB8AC3E}">
        <p14:creationId xmlns:p14="http://schemas.microsoft.com/office/powerpoint/2010/main" val="1579615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46469-8E99-41D6-86C2-7ADF7F4333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1150818"/>
          </a:xfrm>
        </p:spPr>
        <p:txBody>
          <a:bodyPr/>
          <a:lstStyle/>
          <a:p>
            <a:r>
              <a:rPr lang="en-GB" dirty="0" err="1"/>
              <a:t>Meshak’s</a:t>
            </a:r>
            <a:r>
              <a:rPr lang="en-GB" dirty="0"/>
              <a:t> Thoughts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DB9CD0-42E0-4BCE-AB08-5797853F69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16618"/>
            <a:ext cx="9144000" cy="1655762"/>
          </a:xfrm>
        </p:spPr>
        <p:txBody>
          <a:bodyPr/>
          <a:lstStyle/>
          <a:p>
            <a:r>
              <a:rPr lang="en-GB" dirty="0"/>
              <a:t>Thursday 25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8" name="Google Shape;90;p2">
            <a:extLst>
              <a:ext uri="{FF2B5EF4-FFF2-40B4-BE49-F238E27FC236}">
                <a16:creationId xmlns:a16="http://schemas.microsoft.com/office/drawing/2014/main" id="{5342EE9F-22DB-4DD5-BD23-3E0ACDDB194A}"/>
              </a:ext>
            </a:extLst>
          </p:cNvPr>
          <p:cNvGrpSpPr/>
          <p:nvPr/>
        </p:nvGrpSpPr>
        <p:grpSpPr>
          <a:xfrm>
            <a:off x="800101" y="3263845"/>
            <a:ext cx="10591798" cy="2738859"/>
            <a:chOff x="800101" y="3019763"/>
            <a:chExt cx="8186487" cy="2581790"/>
          </a:xfrm>
        </p:grpSpPr>
        <p:sp>
          <p:nvSpPr>
            <p:cNvPr id="9" name="Google Shape;91;p2">
              <a:extLst>
                <a:ext uri="{FF2B5EF4-FFF2-40B4-BE49-F238E27FC236}">
                  <a16:creationId xmlns:a16="http://schemas.microsoft.com/office/drawing/2014/main" id="{85304365-D9F4-4CC4-ABD4-BFC21D88BA59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10" name="Google Shape;92;p2">
              <a:extLst>
                <a:ext uri="{FF2B5EF4-FFF2-40B4-BE49-F238E27FC236}">
                  <a16:creationId xmlns:a16="http://schemas.microsoft.com/office/drawing/2014/main" id="{EFFB08FA-DA9F-46F4-9BA9-410D0FA7A3EF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Understand</a:t>
              </a:r>
              <a:r>
                <a:rPr lang="en-GB" sz="2400" dirty="0">
                  <a:cs typeface="Calibri"/>
                </a:rPr>
                <a:t> what a stream of consciousness is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11" name="Google Shape;93;p2">
              <a:extLst>
                <a:ext uri="{FF2B5EF4-FFF2-40B4-BE49-F238E27FC236}">
                  <a16:creationId xmlns:a16="http://schemas.microsoft.com/office/drawing/2014/main" id="{8A592A05-8CCF-4A27-978F-51FF79410F3B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 11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12" name="Google Shape;94;p2">
              <a:extLst>
                <a:ext uri="{FF2B5EF4-FFF2-40B4-BE49-F238E27FC236}">
                  <a16:creationId xmlns:a16="http://schemas.microsoft.com/office/drawing/2014/main" id="{DB2B1902-E964-446E-B21C-C5C61DA3A252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 a stream of consciousness using the voice of </a:t>
              </a:r>
              <a:r>
                <a:rPr lang="en-GB" sz="2400" dirty="0" err="1">
                  <a:solidFill>
                    <a:schemeClr val="bg1"/>
                  </a:solidFill>
                  <a:cs typeface="Calibri"/>
                </a:rPr>
                <a:t>Meshak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727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6E184-9267-4198-BC96-B3BD4A613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702F3-88BB-48F7-97A0-09F6E8C61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894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F612C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CB1EF1-8D91-4A74-8208-88130C7D6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GB" dirty="0">
                <a:solidFill>
                  <a:srgbClr val="FFFFFF"/>
                </a:solidFill>
              </a:rPr>
              <a:t>Writing Task: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Stream of consciousness</a:t>
            </a:r>
          </a:p>
        </p:txBody>
      </p:sp>
      <p:pic>
        <p:nvPicPr>
          <p:cNvPr id="1026" name="Picture 2" descr="Overview of Java Stream API Extensions - DZone Integration">
            <a:extLst>
              <a:ext uri="{FF2B5EF4-FFF2-40B4-BE49-F238E27FC236}">
                <a16:creationId xmlns:a16="http://schemas.microsoft.com/office/drawing/2014/main" id="{75ADA9A1-D2EA-4170-92C6-7D0DE1819C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68" r="1" b="1"/>
          <a:stretch/>
        </p:blipFill>
        <p:spPr bwMode="auto">
          <a:xfrm>
            <a:off x="327547" y="321733"/>
            <a:ext cx="7058306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5D9A8-FA4F-4CCE-A468-8FCD8C46F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Imagine you are </a:t>
            </a:r>
            <a:r>
              <a:rPr lang="en-GB" dirty="0" err="1">
                <a:solidFill>
                  <a:srgbClr val="FFFFFF"/>
                </a:solidFill>
              </a:rPr>
              <a:t>Meshak</a:t>
            </a:r>
            <a:r>
              <a:rPr lang="en-GB" dirty="0">
                <a:solidFill>
                  <a:srgbClr val="FFFFFF"/>
                </a:solidFill>
              </a:rPr>
              <a:t>, discovering your guardian angel:</a:t>
            </a:r>
          </a:p>
          <a:p>
            <a:pPr marL="0" indent="0">
              <a:buNone/>
            </a:pPr>
            <a:r>
              <a:rPr lang="en-GB" dirty="0">
                <a:solidFill>
                  <a:srgbClr val="FFFFFF"/>
                </a:solidFill>
              </a:rPr>
              <a:t>Write down your thoughts and feelings as you try and find Melissa at the ball</a:t>
            </a:r>
          </a:p>
          <a:p>
            <a:pPr marL="0" indent="0">
              <a:buNone/>
            </a:pP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30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FBED9-EDB5-4F74-8E24-426A72695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1D675-4F48-4704-9620-E69AE1867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27489"/>
          </a:xfrm>
          <a:ln w="76200"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3200" b="1" dirty="0"/>
              <a:t>Every student:</a:t>
            </a:r>
          </a:p>
          <a:p>
            <a:pPr marL="0" indent="0" algn="ctr">
              <a:buNone/>
            </a:pPr>
            <a:r>
              <a:rPr lang="en-GB" sz="3200" dirty="0"/>
              <a:t>read aloud the first sentence of your stream of consciousness.</a:t>
            </a:r>
          </a:p>
        </p:txBody>
      </p:sp>
    </p:spTree>
    <p:extLst>
      <p:ext uri="{BB962C8B-B14F-4D97-AF65-F5344CB8AC3E}">
        <p14:creationId xmlns:p14="http://schemas.microsoft.com/office/powerpoint/2010/main" val="717029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230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Meshak’s Thoughts</vt:lpstr>
      <vt:lpstr>Starter: Retrieval</vt:lpstr>
      <vt:lpstr>PowerPoint Presentation</vt:lpstr>
      <vt:lpstr>Meshak’s Thoughts</vt:lpstr>
      <vt:lpstr>PowerPoint Presentation</vt:lpstr>
      <vt:lpstr>Writing Task: Stream of consciousness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Meshak’s Thoughts</dc:title>
  <dc:creator>Charis Taylor</dc:creator>
  <cp:lastModifiedBy>Charis Taylor</cp:lastModifiedBy>
  <cp:revision>2</cp:revision>
  <dcterms:created xsi:type="dcterms:W3CDTF">2021-11-21T10:35:39Z</dcterms:created>
  <dcterms:modified xsi:type="dcterms:W3CDTF">2021-11-25T09:58:37Z</dcterms:modified>
</cp:coreProperties>
</file>